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telepathy.com/blog/design/responsive-design-great-ux" TargetMode="External"/><Relationship Id="rId2" Type="http://schemas.openxmlformats.org/officeDocument/2006/relationships/hyperlink" Target="http://www.rottentomatoes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hiskeymilitia.com/wm/private_stash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762000" y="3200400"/>
            <a:ext cx="4038600" cy="11430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Rounded Rectangle 5"/>
          <p:cNvSpPr/>
          <p:nvPr/>
        </p:nvSpPr>
        <p:spPr>
          <a:xfrm>
            <a:off x="3006436" y="152400"/>
            <a:ext cx="6096000" cy="16764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46365" y="3200400"/>
            <a:ext cx="6400800" cy="1447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C000"/>
                </a:solidFill>
              </a:rPr>
              <a:t>Framing the Website </a:t>
            </a:r>
          </a:p>
          <a:p>
            <a:r>
              <a:rPr lang="en-US" b="1" dirty="0" smtClean="0">
                <a:solidFill>
                  <a:srgbClr val="FFC000"/>
                </a:solidFill>
              </a:rPr>
              <a:t>for the User.</a:t>
            </a:r>
            <a:endParaRPr lang="es-ES_tradnl" b="1" dirty="0">
              <a:solidFill>
                <a:srgbClr val="FFC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605464" y="113437"/>
            <a:ext cx="489794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Responsive Web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Design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800600" y="4495800"/>
            <a:ext cx="3962400" cy="19812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9" name="Rectangle 8"/>
          <p:cNvSpPr/>
          <p:nvPr/>
        </p:nvSpPr>
        <p:spPr>
          <a:xfrm>
            <a:off x="4786745" y="5047979"/>
            <a:ext cx="40337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Dallin Barlow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69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219200" y="2209800"/>
            <a:ext cx="6629400" cy="2438400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Rectangle 3"/>
          <p:cNvSpPr/>
          <p:nvPr/>
        </p:nvSpPr>
        <p:spPr>
          <a:xfrm>
            <a:off x="1616963" y="2438400"/>
            <a:ext cx="591007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What is Responsive </a:t>
            </a:r>
          </a:p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Design?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893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2667000" y="609600"/>
            <a:ext cx="3505200" cy="11430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Rounded Rectangle 4"/>
          <p:cNvSpPr/>
          <p:nvPr/>
        </p:nvSpPr>
        <p:spPr>
          <a:xfrm>
            <a:off x="1402773" y="3170797"/>
            <a:ext cx="5676900" cy="2305973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4" name="TextBox 3"/>
          <p:cNvSpPr txBox="1"/>
          <p:nvPr/>
        </p:nvSpPr>
        <p:spPr>
          <a:xfrm>
            <a:off x="1676400" y="3200400"/>
            <a:ext cx="54102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C000"/>
                </a:solidFill>
              </a:rPr>
              <a:t>It is approach </a:t>
            </a:r>
            <a:r>
              <a:rPr lang="en-US" sz="2000" b="1" dirty="0">
                <a:solidFill>
                  <a:srgbClr val="FFC000"/>
                </a:solidFill>
              </a:rPr>
              <a:t>to web design aimed at crafting sites to provide an optimal viewing and interaction experience—easy reading and navigation with a minimum of resizing, panning, and scrolling—across a wide range of devices (from desktop computer monitors to mobile phones).</a:t>
            </a:r>
            <a:endParaRPr lang="es-ES_tradnl" sz="2000" b="1" dirty="0">
              <a:solidFill>
                <a:srgbClr val="FFC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761635" y="609600"/>
            <a:ext cx="323973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Definition: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9983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92" y="0"/>
            <a:ext cx="7694613" cy="296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ounded Rectangle 3"/>
          <p:cNvSpPr/>
          <p:nvPr/>
        </p:nvSpPr>
        <p:spPr>
          <a:xfrm>
            <a:off x="1697994" y="2590800"/>
            <a:ext cx="3962400" cy="18288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18" y="4800600"/>
            <a:ext cx="4059382" cy="182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1718776" y="2604655"/>
            <a:ext cx="25394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Purpose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62200" y="3462093"/>
            <a:ext cx="31767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Statement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34492" y="4791670"/>
            <a:ext cx="196021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Target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97994" y="5699143"/>
            <a:ext cx="287610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Audience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492" y="775855"/>
            <a:ext cx="7158037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2840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905000" y="1066800"/>
            <a:ext cx="5486400" cy="19050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Rectangle 4"/>
          <p:cNvSpPr/>
          <p:nvPr/>
        </p:nvSpPr>
        <p:spPr>
          <a:xfrm>
            <a:off x="3027156" y="1557635"/>
            <a:ext cx="30896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Examples:</a:t>
            </a:r>
            <a:endParaRPr lang="en-US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295400" y="3311236"/>
            <a:ext cx="5867400" cy="25146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3782291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dirty="0">
                <a:hlinkClick r:id="rId2"/>
              </a:rPr>
              <a:t>http://www.rottentomatoes.com</a:t>
            </a:r>
            <a:r>
              <a:rPr lang="es-ES_tradnl" dirty="0" smtClean="0">
                <a:hlinkClick r:id="rId2"/>
              </a:rPr>
              <a:t>/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8" name="TextBox 7"/>
          <p:cNvSpPr txBox="1"/>
          <p:nvPr/>
        </p:nvSpPr>
        <p:spPr>
          <a:xfrm>
            <a:off x="1939636" y="4433455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hlinkClick r:id="rId3"/>
              </a:rPr>
              <a:t>http://</a:t>
            </a:r>
            <a:r>
              <a:rPr lang="es-ES_tradnl" dirty="0" smtClean="0">
                <a:hlinkClick r:id="rId3"/>
              </a:rPr>
              <a:t>www.dtelepathy.com/blog/design/responsive-design-great-ux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5257800"/>
            <a:ext cx="5334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hlinkClick r:id="rId4"/>
              </a:rPr>
              <a:t>http://</a:t>
            </a:r>
            <a:r>
              <a:rPr lang="es-ES_tradnl" dirty="0" smtClean="0">
                <a:hlinkClick r:id="rId4"/>
              </a:rPr>
              <a:t>www.whiskeymilitia.com/wm/private_stash</a:t>
            </a:r>
            <a:r>
              <a:rPr lang="es-ES_tradnl" dirty="0" smtClean="0"/>
              <a:t> </a:t>
            </a:r>
            <a:endParaRPr lang="es-ES_tradnl" dirty="0"/>
          </a:p>
        </p:txBody>
      </p:sp>
      <p:sp>
        <p:nvSpPr>
          <p:cNvPr id="10" name="Rectangle 9"/>
          <p:cNvSpPr/>
          <p:nvPr/>
        </p:nvSpPr>
        <p:spPr>
          <a:xfrm>
            <a:off x="1918855" y="3613666"/>
            <a:ext cx="5421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1.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97501" y="4433454"/>
            <a:ext cx="5421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2.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15265" y="5125134"/>
            <a:ext cx="54213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3.</a:t>
            </a:r>
            <a:endParaRPr lang="en-US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464593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371600" y="2057400"/>
            <a:ext cx="6553200" cy="31242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5" name="Rectangle 4"/>
          <p:cNvSpPr/>
          <p:nvPr/>
        </p:nvSpPr>
        <p:spPr>
          <a:xfrm>
            <a:off x="1717205" y="3065502"/>
            <a:ext cx="586199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66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QUESTIONS????</a:t>
            </a:r>
            <a:endParaRPr lang="en-US" sz="66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99637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634</TotalTime>
  <Words>88</Words>
  <Application>Microsoft Office PowerPoint</Application>
  <PresentationFormat>On-screen Show (4:3)</PresentationFormat>
  <Paragraphs>21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Dallin</dc:creator>
  <cp:lastModifiedBy>Dallin</cp:lastModifiedBy>
  <cp:revision>7</cp:revision>
  <dcterms:created xsi:type="dcterms:W3CDTF">2006-08-16T00:00:00Z</dcterms:created>
  <dcterms:modified xsi:type="dcterms:W3CDTF">2015-10-12T15:10:36Z</dcterms:modified>
</cp:coreProperties>
</file>